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6858000" cx="9144000"/>
  <p:notesSz cx="6858000" cy="9144000"/>
  <p:embeddedFontLst>
    <p:embeddedFont>
      <p:font typeface="Roboto"/>
      <p:regular r:id="rId78"/>
      <p:bold r:id="rId79"/>
      <p:italic r:id="rId80"/>
      <p:boldItalic r:id="rId81"/>
    </p:embeddedFont>
    <p:embeddedFont>
      <p:font typeface="Merriweather"/>
      <p:regular r:id="rId82"/>
      <p:bold r:id="rId83"/>
      <p:italic r:id="rId84"/>
      <p:boldItalic r:id="rId8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Merriweather-italic.fntdata"/><Relationship Id="rId83" Type="http://schemas.openxmlformats.org/officeDocument/2006/relationships/font" Target="fonts/Merriweather-bold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85" Type="http://schemas.openxmlformats.org/officeDocument/2006/relationships/font" Target="fonts/Merriweather-boldItalic.fntdata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Roboto-italic.fntdata"/><Relationship Id="rId82" Type="http://schemas.openxmlformats.org/officeDocument/2006/relationships/font" Target="fonts/Merriweather-regular.fntdata"/><Relationship Id="rId81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Roboto-bold.fntdata"/><Relationship Id="rId34" Type="http://schemas.openxmlformats.org/officeDocument/2006/relationships/slide" Target="slides/slide29.xml"/><Relationship Id="rId78" Type="http://schemas.openxmlformats.org/officeDocument/2006/relationships/font" Target="fonts/Roboto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b35d09feb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b35d09fe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9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9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9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10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0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1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1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1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1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0" y="0"/>
            <a:ext cx="10668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402550" y="106625"/>
            <a:ext cx="2793900" cy="12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500">
                <a:solidFill>
                  <a:schemeClr val="lt1"/>
                </a:solidFill>
              </a:rPr>
              <a:t>2024</a:t>
            </a:r>
            <a:endParaRPr sz="6500">
              <a:solidFill>
                <a:schemeClr val="lt1"/>
              </a:solidFill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6350400" y="4996125"/>
            <a:ext cx="27936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</a:rPr>
              <a:t>Region 4</a:t>
            </a:r>
            <a:endParaRPr sz="5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chemeClr val="lt1"/>
                </a:solidFill>
              </a:rPr>
              <a:t>Winners</a:t>
            </a:r>
            <a:endParaRPr sz="5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Law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Oliver Kupous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Matthew Carrillo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Jacob Rigney (West-MEC North East Campus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Management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Pandey, Urrutia Gonzalez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Stone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Blauvelt, McClure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Client Service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Travis Yancey (Canyon View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Syon Lall (Valley Vista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Anthony Vazquez Tovar (Agua Fria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 &amp; Programming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Eng, Lopez Perez (Verrado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Adams, Murphy, Rigney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Delpueche, Hargreaves (West-MEC Central Campus)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360000" y="360000"/>
            <a:ext cx="8499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Game &amp; Simulation Programming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6"/>
          <p:cNvSpPr txBox="1"/>
          <p:nvPr/>
        </p:nvSpPr>
        <p:spPr>
          <a:xfrm>
            <a:off x="360000" y="1080000"/>
            <a:ext cx="84999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Barr, Dang, Torres (West-MEC Central Campus)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Kii, Nachie, Sallee (Valley Vista High School - Media 2)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Bray, Lopez (West-MEC Central Campus)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Computer Problem Solving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Isaac Riehm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Hector Garcia Caperon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Aaron Roberson (Valley Vista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Cyber Security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3 - Michael Packer (Paradise Honors High School)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2 - Brayan Dominguez (West Point High School - IT)</a:t>
            </a:r>
            <a:br>
              <a:rPr lang="en-US" sz="2000"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1 - Graham Van Der Beek (West Point High School - IT)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Analysis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9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Duarte (Verrado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Dincau, Kesterson (West-MEC Central Campus)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Harvey, Sanchez (West-MEC Central Campus)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0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Animation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Carreno, Signs (Valley Vista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lambert, Medina, Robinson (Valley Vista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1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Photography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Jose Balderas (Sierra Linda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Navia Nguyen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Grey Duarte Siari (Copper Canyon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 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Czarina Canuto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Muna Mohammad (North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Sophia Alonso Villa (Camelback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Photography-Commercial Photo Portfolio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Paniagua (Valley Vista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Singh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Dardano, Jones (Verrado High School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Video Production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3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Geant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Brown, Parr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Nguyen (Central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3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Kevyn Islas Verdugo (Tolleson Union High School)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Jazmyn De Leon (West Point High School - IT)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Melia Valenzuela (Canyon View High School - Media)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 Career Portfolio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5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Ashley Gutierrez-Torres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Georgiana Barefield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Anice Upshaw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Entrepreneurship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6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Contreras, Wilson (Tolleson Union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Baker (Valley Vista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Aldaco, Golden, Lizaragga (Metro Tech High School - Business 3)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Business Educator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7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Leah Armstrong (Sierra Linda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Business Leader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Kyle Davis (West-MEC North East Campus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Graphic Design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Perez Arenivar (Millennium High School-Media)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Li, Yi (Canyon View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Moreno (Millennium High School-Media)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0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Health Care Administration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Kadijah Rivera (La Joya Community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Vianey Camacho Aguilar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Matthew Andres (West-MEC North East Campus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5" name="Google Shape;25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1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Desk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41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Ace Bricero (West Point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Abigail Levya (Sierra Linda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Tony Martinez (Agua Fria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Accounting II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Marcos Lizaragga (Metro Tech High School - Business 3)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Stryder Bateman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Luis Gastelum (North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Hospitality &amp; Event Management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2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Morales, Toscano (Copper Canyon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Arango De La Guardia, Camacho Aguilar, David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Morales Aguilar (Central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 Resource Management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Jos Phi Na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Maria Morales Aguilar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Caleb Tourek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Impromptu Speaking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4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Kevin Cardones (Tolleson Union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Hayden Brown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Piper MacArthur (Canyon View High School - Media 2)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Insurance &amp; Risk Management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45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Logan Lupkes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Alexis Aguilar Castillo (Metro Tech High School - Business 3)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Brianne Siemsen (West-MEC North East Campus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Business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6"/>
          <p:cNvSpPr txBox="1"/>
          <p:nvPr/>
        </p:nvSpPr>
        <p:spPr>
          <a:xfrm>
            <a:off x="322000" y="1089000"/>
            <a:ext cx="84999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Toscano (Copper Canyon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Morgan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Diaz Navarro (Central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7" name="Google Shape;29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7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Business Communication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Jesus Padilla (Copper Canyon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Joel Haro (Copper Canyon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Izabel Penna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Business Concepts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8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Eduardo Martinez (Valley Vista High School - Media)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Carlos Pedroza (WestView High School)</a:t>
            </a:r>
            <a:b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Uriel Mejia (Tolleson Union High School)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Business Presentation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9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Oaxaca Vega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Birkholtz, Schira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Bidegain, Grant Mata (Canyon View High School - Media 2)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Business Procedures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50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Bryce Reid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Adrian Pineda Hernandez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Kevyn Islas Verdugo (Tolleson Union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Event Planning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51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Felison (Canyon View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Barajas Brown, Birkholtz, Smith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Blauvelt, Donick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Advertising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Mickenzie Haskins (Sierra Linda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Fabiola Hernandez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Noael Sameer (West-MEC North East Campus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2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FBLA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2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Destinee Anderson (Sierra Linda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Alessandra Santos (Valley Vista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Eva Falcon (Metro Tech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3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Financial Math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53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Joel Haro (Copper Canyon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Thomas Duarte (Verrado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Tri Nguyen (Central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6" name="Google Shape;3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Information Technology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5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Gael Sandoval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Fernando Villalobos-Pedroza (WestView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Jonatan Palma (Valley Vista High School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Marketing Concepts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5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Aeijei Wilson (Tolleson Union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Joel Haro (Copper Canyon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Kathryn Donick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6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Parliamentary Procedure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56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James Breakall (West Point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Oliver Pippen (West Point High School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9925" y="27063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7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Programming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57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Hamblin, Montoya, Tapley (Canyon View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Godfrey, McCloud, Patnod (Valley Vista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Donick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5" name="Google Shape;37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Public Speaking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Kaylani Tucker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Bryce Reid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Eva Falcon (Metro Tech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9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Social Media Strategy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9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Shuler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Higbee (Millennium High School-Media)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Tucker (Canyon View High School - Media 2)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0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Job Interview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60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Alexis Aguilar Castillo (Metro Tech High School - Business 3)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Brianne Siemsen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Jaidyn David (Central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1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Journalism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61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Dallas Draper (Canyon View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Owen Poppe (Metro Tech High School - Business 3)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Ryan Irish (Valley Vista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3" name="Google Shape;40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Agribusiness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Vincent Nguyen (West Point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Carter Inman (Canyon View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Jaidyn David (Central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2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Information Systems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62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White (Valley Vista High School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3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63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Amador, Gironi (Agua Fria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Cook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Burkhart, Williams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Mobile Application Development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6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Moreno, O'Connell (Millennium High School-Media)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Zarate (Agua Fria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Drossos, Keller, Morris (West-MEC Central Campus)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4" name="Google Shape;42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Design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5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Cabrera Lopez, Nieland Sanchez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Garcia Caperon, Tepoz, Trujillo Castro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Packer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6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Networking Infrastructures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6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Angel Trujillo Castro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Jayla lambert (Valley Vista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Brianne Siemsen (West-MEC North East Campus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8" name="Google Shape;438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7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Organizational Leadership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67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Kayden Lalio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Jos Phi Na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Izabel Penna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5" name="Google Shape;445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8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Parliamentary Procedures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8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Armstrong, Bastidas, Dunford, On, Ruiz (Sierra Linda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Breakall, De Leon, Felix, Ferworn, Pippen (West Point High School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2" name="Google Shape;452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9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Personal Finance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9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Melia Valenzuela (Canyon View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Vincent Nguyen (West Point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Korey Lewis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0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Editing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70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John Maley (Valley Vista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Giovanni Macias (Sierra Linda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Bronson Shuler (Canyon View High School - Media 2)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6" name="Google Shape;46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71"/>
          <p:cNvSpPr txBox="1"/>
          <p:nvPr/>
        </p:nvSpPr>
        <p:spPr>
          <a:xfrm>
            <a:off x="360000" y="360000"/>
            <a:ext cx="8499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 Gallery Walk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71"/>
          <p:cNvSpPr txBox="1"/>
          <p:nvPr/>
        </p:nvSpPr>
        <p:spPr>
          <a:xfrm>
            <a:off x="360000" y="1080000"/>
            <a:ext cx="84999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Arissa Aguilera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Elijah Diaz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Navia Nguyen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Banking &amp; Financial Systems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Smith (Valley Vista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Zarate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Cisneros Resendez, Izelo Sandoval, Ramos Espinoza (Metro Tech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2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Policy and Advocacy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72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Sabrina Shafer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Ashley Gutierrez-Torres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Ava Morgan (Central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0" name="Google Shape;480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3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Service Announcement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3"/>
          <p:cNvSpPr txBox="1"/>
          <p:nvPr/>
        </p:nvSpPr>
        <p:spPr>
          <a:xfrm>
            <a:off x="322000" y="1089000"/>
            <a:ext cx="84999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Sameer, Singh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Diaz, Parr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Foreman, Silver, Valenzuela (Canyon View High School - Media 2)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Speaking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7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Kate Tagashira (Millennium High School-Media)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Chaeli Cramer (Canyon View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Angel Deloera-Munoz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4" name="Google Shape;494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5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Sales Presentation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75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Nolde, Scott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Martinez (Sierra Linda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Acevedo Galeana, Rivera, Vega Mares (La Joya Community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6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Securities and Investments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6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Yashasvi Pandey (Central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Jacob Rigney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Sirron Cook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8" name="Google Shape;508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7"/>
          <p:cNvSpPr txBox="1"/>
          <p:nvPr/>
        </p:nvSpPr>
        <p:spPr>
          <a:xfrm>
            <a:off x="360000" y="360000"/>
            <a:ext cx="84999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 Strategies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77"/>
          <p:cNvSpPr txBox="1"/>
          <p:nvPr/>
        </p:nvSpPr>
        <p:spPr>
          <a:xfrm>
            <a:off x="360000" y="1080000"/>
            <a:ext cx="84999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Evans, Huston (Canyon View High School - Media 2)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Canuto, Chesney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Hoag, Peace, Sanchez (West-MEC Central Campus)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5" name="Google Shape;51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8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Sports &amp; Entertainment Management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78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Diaz Chavez, Hitson (La Joya Community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McCarty, Yancey (Canyon View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Castro, Morales (Copper Canyon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9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Chain Management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79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Max Vargas (Canyon View High School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Owen Poppe (Metro Tech High School - Business 3)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David Brazil (Valley Vista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0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UX Design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80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Mercutio Geant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Matthew Carrillo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Chloe Honsa (Canyon View High School - Media)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6" name="Google Shape;53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1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Visual Design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81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Haskovec, Schooley (Millennium High School-Media)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Cheatham (Canyon View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Urrutia Gonzalez (Central High School - Business)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Broadcast Journalism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Gutierrez-Torres, Pineda Hernandez (Metro Tech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Acuna, Brelsford, Martinez (Valley Vista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Burkhart, Williams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2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Coding and Development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82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Page, Silaghi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Dana, Keller, Mekhail (West-MEC Central Campus)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Alvarez, Hernandez, Marquez (West-MEC Central Campus)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3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 Design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83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Andres, Carrillo (West-MEC North East Campus - IT)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Cuevas, Hutchinson, Solis Lopez (West-MEC Central Campus)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Beal, Evans, Huston (Canyon View High School - Media 2)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7" name="Google Shape;557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84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Processing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p84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Diego Bastidas (Sierra Linda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Mathew Ruiz (Sierra Linda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Noelle Weaver (West-MEC North East Campus - IT)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Google Shape;564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Calculations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Alex On (Sierra Linda High School - Business)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Tri Nguyen (Central High School - Media)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Trevor Herrmann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/>
        </p:nvSpPr>
        <p:spPr>
          <a:xfrm>
            <a:off x="360000" y="360000"/>
            <a:ext cx="85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 Communication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60000" y="1080000"/>
            <a:ext cx="8500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3 - Riley McClure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2 - Emmah Koerner (Paradise Honors High School)</a:t>
            </a:r>
            <a:b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1 - Reagan Stone (Paradise Honors High School)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525" y="2553925"/>
            <a:ext cx="6836475" cy="43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