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 Slab"/>
      <p:regular r:id="rId15"/>
      <p:bold r:id="rId16"/>
    </p:embeddedFon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Slab-regular.fntdata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58977bd09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58977bd09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58977bd09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58977bd09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58977bd09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58977bd09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58977bd09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58977bd09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58977bd09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a58977bd09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58977bd09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58977bd09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ef9aa5d3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ef9aa5d3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ef9aa5d3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aef9aa5d3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Competitive Event Tips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Prepare For Your Competitive Events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Performance Events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37317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Public Speaking Events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Case Studies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These are impromptu speaking style events where your team is given a subject area and you must prepare for an objective test as well as a performance event in which you are given a scenario with a problem and you must create a comprehensive solution and present in to judges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 Marketing, Sports and Entertainment Management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Presentation Events/Creative Events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Other performance events require presentations (that may or may not be pre-judged as well). For these events, you are given a specific topic on which you must present. You deliver this presentation to judges at the conference.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Business Ethics, Business and Financial Plan, Sales Presentation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E-business, Website Design, Mobile Application Development, Publication Design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Speaking Tips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Crafting your speech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Carefully consider the prompt and as you decide what you’d like speak about (one of the FBLA-PBL goals). I recommend </a:t>
            </a:r>
            <a:r>
              <a:rPr b="1" lang="en"/>
              <a:t>choosing the top three </a:t>
            </a:r>
            <a:r>
              <a:rPr lang="en"/>
              <a:t>that appeal to you the most, and writing a short paragraph on what your speech would be about. This way you have a good idea of which topic will be your best one.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Don’t procrastinate </a:t>
            </a:r>
            <a:r>
              <a:rPr lang="en"/>
              <a:t>on speech writing, have it written and edited weeks before your event so that you have ample time to memorize 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Get a second opinion!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Have a friend, family member, or anyone you trust read and deliver their constructive criticism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Speaking Tips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Delivering your speech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PRACTICE, PRACTICE, PRACTICE! </a:t>
            </a:r>
            <a:r>
              <a:rPr lang="en"/>
              <a:t>Your speeches need to be delivered from memory (even though you may be able to have notes!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best way to do this is </a:t>
            </a:r>
            <a:r>
              <a:rPr b="1" lang="en"/>
              <a:t>to separate your written speech into chunks </a:t>
            </a:r>
            <a:r>
              <a:rPr lang="en"/>
              <a:t>(1-2 paragraphs long) and memorize the sections slowly.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Learn one section well, and once you feel you know it, begin to memorize the next part, and add that. Then practice these sections together.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Don’t sound like a robot</a:t>
            </a:r>
            <a:r>
              <a:rPr lang="en"/>
              <a:t>, instead pretend like you’re passionately speaking to a friend, trying to convince them of your point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They best way to do this is to practice in front of your friends and family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 impromptu events, delivery is key, especially because you don’t have a prepared speech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Studies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344099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914400" rtl="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/>
              <a:t>Students will be given a case study and/or role play scenario for review prior to the performance. </a:t>
            </a:r>
            <a:endParaRPr sz="1600"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/>
              <a:t>Participants will be given note cards to write on during practice, and may use the note cards in the performance room.</a:t>
            </a:r>
            <a:endParaRPr sz="1600"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/>
              <a:t>Do your homework and look at the performance rating sheet for your event. The judges will be using the rating sheet to score each individual or team.</a:t>
            </a:r>
            <a:endParaRPr sz="1600"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/>
              <a:t>In an interactive/role-play event, the judges will interact during the presentation and still might ask questions at the end.</a:t>
            </a:r>
            <a:endParaRPr sz="1600"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/>
              <a:t>Review the Performance Indicators when reading the case study or role play scenario.</a:t>
            </a:r>
            <a:endParaRPr sz="1600"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/>
              <a:t>If competing as a team, all team members must participate in the presentation.</a:t>
            </a:r>
            <a:endParaRPr sz="1600"/>
          </a:p>
          <a:p>
            <a:pPr indent="0" lvl="0" marL="0" rtl="0" algn="l">
              <a:spcBef>
                <a:spcPts val="11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Study Event Tips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87900" y="13805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The best way to prepare for these is to have a broad general understanding of the topic, and to utilize key vocabulary in your presentation (competencies)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If you’re in a group, divide the topic into subtopics, and have each member focus on only certain subtopics 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This makes sure that come presentation time, everyone has something to say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It also ensures that everyone is preparing and not all the work is put off to one person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Use past tests to find what information you’ll need to address in your presentation as well. The test and performance work hand in hand.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Style Event Tips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Some events will have presentations that you’ll submit early and/or will be presented in front of judges 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This means you have complete control of what you’re saying and what you’re talking about so for these, practice is key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You have to allot time to pure research of the topic and an argument 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Then work on a presentation together, and if you’re in a group, divide the work so it’s done efficiently 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It’s better if the person who researches a certain topic presents about it, so have everyone speak about the parts they know the material on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Objective Testing Competition</a:t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Objective Test Competency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Soley just a multiple choice test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 </a:t>
            </a:r>
            <a:r>
              <a:rPr lang="en" sz="1300"/>
              <a:t>Accounting I, Accounting II, Advertising, Agribusiness, Business Calculations, Business Communications, Business Law, Computer Problem Solving, Cyber Security, Digital Photography, Economics, Health Care Administration, Insurance &amp; Risk Management, Journalism, Networking Infrastructures, Organizational Leadership, Personal Finance, Political Science, Securities &amp; Investments, Supply Chain Management</a:t>
            </a:r>
            <a:endParaRPr sz="13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Collaborative Objective Test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Test you take with your team as part of your team performance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HOSPITALITY &amp; EVENT MANAGEMENT, INTERNATIONAL BUSINESS, and INTRODUCTION TO EVENT PLANNING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 </a:t>
            </a:r>
            <a:r>
              <a:rPr lang="en"/>
              <a:t>Testing Competition Tips</a:t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Flashcards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Study! 	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 Quizlet, Testfrenzy, or fbla-pbl.org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Prepare ahead of time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Discuss a </a:t>
            </a:r>
            <a:r>
              <a:rPr lang="en"/>
              <a:t>strategy</a:t>
            </a:r>
            <a:r>
              <a:rPr lang="en"/>
              <a:t> for how to work as a team to answer within the 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Don’t spend too much time on one problem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Always have a LOTD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Letter of the Day in case you can’t narrow down answers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all else fails, you have a better chance picking one letter through the whole test rather than scattering answers randomly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